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3.xml" ContentType="application/inkml+xml"/>
  <Override PartName="/ppt/notesSlides/notesSlide44.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5.xml" ContentType="application/vnd.openxmlformats-officedocument.presentationml.notesSlide+xml"/>
  <Override PartName="/ppt/ink/ink486.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3.xml" ContentType="application/vnd.openxmlformats-officedocument.presentationml.notesSlide+xml"/>
  <Override PartName="/ppt/ink/ink56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602.xml" ContentType="application/inkml+xml"/>
  <Override PartName="/ppt/notesSlides/notesSlide64.xml" ContentType="application/vnd.openxmlformats-officedocument.presentationml.notesSlide+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notesSlides/notesSlide65.xml" ContentType="application/vnd.openxmlformats-officedocument.presentationml.notesSlide+xml"/>
  <Override PartName="/ppt/ink/ink624.xml" ContentType="application/inkml+xml"/>
  <Override PartName="/ppt/notesSlides/notesSlide66.xml" ContentType="application/vnd.openxmlformats-officedocument.presentationml.notesSlide+xml"/>
  <Override PartName="/ppt/ink/ink625.xml" ContentType="application/inkml+xml"/>
  <Override PartName="/ppt/notesSlides/notesSlide67.xml" ContentType="application/vnd.openxmlformats-officedocument.presentationml.notesSlide+xml"/>
  <Override PartName="/ppt/ink/ink626.xml" ContentType="application/inkml+xml"/>
  <Override PartName="/ppt/notesSlides/notesSlide68.xml" ContentType="application/vnd.openxmlformats-officedocument.presentationml.notesSlide+xml"/>
  <Override PartName="/ppt/ink/ink627.xml" ContentType="application/inkml+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notesSlides/notesSlide70.xml" ContentType="application/vnd.openxmlformats-officedocument.presentationml.notesSlide+xml"/>
  <Override PartName="/ppt/ink/ink653.xml" ContentType="application/inkml+xml"/>
  <Override PartName="/ppt/notesSlides/notesSlide71.xml" ContentType="application/vnd.openxmlformats-officedocument.presentationml.notesSlide+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notesSlides/notesSlide72.xml" ContentType="application/vnd.openxmlformats-officedocument.presentationml.notesSlide+xml"/>
  <Override PartName="/ppt/ink/ink682.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683.xml" ContentType="application/inkml+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84.xml" ContentType="application/inkml+xml"/>
  <Override PartName="/ppt/ink/ink685.xml" ContentType="application/inkml+xml"/>
  <Override PartName="/ppt/ink/ink686.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notesSlides/notesSlide8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notesSlides/notesSlide8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notesSlides/notesSlide8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notesSlides/notesSlide87.xml" ContentType="application/vnd.openxmlformats-officedocument.presentationml.notesSlide+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1"/>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650" r:id="rId64"/>
    <p:sldId id="651" r:id="rId65"/>
    <p:sldId id="652" r:id="rId66"/>
    <p:sldId id="653" r:id="rId67"/>
    <p:sldId id="654" r:id="rId68"/>
    <p:sldId id="655" r:id="rId69"/>
    <p:sldId id="656" r:id="rId70"/>
    <p:sldId id="522" r:id="rId71"/>
    <p:sldId id="657" r:id="rId72"/>
    <p:sldId id="658" r:id="rId73"/>
    <p:sldId id="659" r:id="rId74"/>
    <p:sldId id="524" r:id="rId75"/>
    <p:sldId id="525" r:id="rId76"/>
    <p:sldId id="562" r:id="rId77"/>
    <p:sldId id="564" r:id="rId78"/>
    <p:sldId id="566" r:id="rId79"/>
    <p:sldId id="568" r:id="rId80"/>
    <p:sldId id="660" r:id="rId81"/>
    <p:sldId id="661" r:id="rId82"/>
    <p:sldId id="569" r:id="rId83"/>
    <p:sldId id="572" r:id="rId84"/>
    <p:sldId id="573" r:id="rId85"/>
    <p:sldId id="535" r:id="rId86"/>
    <p:sldId id="539" r:id="rId87"/>
    <p:sldId id="540" r:id="rId88"/>
    <p:sldId id="640" r:id="rId89"/>
    <p:sldId id="647" r:id="rId90"/>
    <p:sldId id="649" r:id="rId91"/>
    <p:sldId id="648" r:id="rId92"/>
    <p:sldId id="536" r:id="rId93"/>
    <p:sldId id="541" r:id="rId94"/>
    <p:sldId id="542" r:id="rId95"/>
    <p:sldId id="543" r:id="rId96"/>
    <p:sldId id="586" r:id="rId97"/>
    <p:sldId id="597" r:id="rId98"/>
    <p:sldId id="596" r:id="rId99"/>
    <p:sldId id="59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6 356 0,'-8'-7'134'0,"8"7"-72"0,-5-9-48 16,5 9 33-16,0 0-30 16,0 0-11-16,0 0-45 15,0 0-19-15,0 0-55 16,0-6-23-16,0 6 21 16,5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16,-1-1 1-16,6 5-2 15,5 1-1-15,-5 9 1 16,-6 10-1-16,-5-10 6 16,-1 5 4-16,7-5-1 0,4 5 0 15,18 0-3-15,10 5-1 16,11-10-6-16,6 10 1 15,5-10 0-15,12 4 2 16,10-3-3-16,6 4 0 16,11-4-1-16,11-7 0 15,11 2 2-15,11-6 2 16,6 1 1-16,5-1 1 16,11 0 0-16,11 1 0 15,6-1 0-15,16 1 2 16,16-1-3-16,7 1 0 0,4-6-1 15,1 0 1-15,0 1 0 16,10 5 1-16,12 9-5 16,5-5 1-16,1 5 2 15,-1-5 1-15,0 1-4 16,6-1 1-16,5 0 0 16,6 5 0-16,0-9 2 15,-6-1 3-15,6 0 2 16,5 1 1-16,12-1-4 15,-18-4-3-15,1 0 0 16,0-1 1-16,11 6 1 0,5-6-4 16,-16-5-1-16,0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5-1 0,-7 0 1 16,18-6-2-16,-1-4 2 15,-16 1-2-15,0-12-1 16,-6 2 3-16,0 14 2 15,-5 0-4-15,0 4-1 16,-17-3 0-16,-11-2 2 16,-16-4-1-16,-12 5-1 15,-10 0 5-15,-6 5 1 16,-11-1 0-16,-5 6 1 16,-12-1-2-16,-10-3 0 15,-6-2-6-15,-11-9 1 16,-6 0 0-16,-21-5 0 15,-17-5-7-15,-23-4 0 0,-4-11 3 16,-1-3 2-16,-11 8-1 16,1 6 0-16,-23 9 2 15,-16 0 2-15,-1 0-2 16,-5 5 0-16,1 9 1 16,-12 7 0-16,-11-2 0 15,-5 1 0-15,-1 4-3 16,1 5 2-16,-17-5 1 15,0 6 0-15,-5 4-3 16,-1 1 2-16,-10-1-1 16,5 0 0-16,0 0 2 15,-11 5 0-15,-5 0-3 16,-1 0 2-16,-5 5 1 16,-16-5 2-16,-6 0-6 15,5 10 1-15,-10-6 3 0,5 1 2 16,-1 9 0-16,-21-4-2 15,17 0 1-15,5 9-1 16,-28-9 0-16,23 5 0 16,5 5 0-16,-22-7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0 236 0,'-6'11'90'0,"6"-11"-48"15,6 5-73-15,-6-5 4 0,5 0-66 16,0-11-27-16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0,'0'-40'66'0,"0"40"-36"0,30-15-29 15,-30 15 14-15,0 0-57 16,0 0-22-16,0 5-2 16,0 0 3-16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15 140 0,'-7'-15'55'0,"7"15"-30"0,0 0-5 0,0 0 19 0,0 5-8 15,0 0-3-15,0 14-3 16,0 1-1-16,7 24-13 15,-7-5 0-15,0 15 0 0,0-10-4 16,0 11-2-16,0-11-5 16,0 5 0-16,0-5-55 15,0-4-23-15,0-6-25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0 135 140 0,'0'5'52'0,"0"-5"-28"0,0 14-17 16,0-9 13-16,0 10 1 16,0 0 4-16,5 14 0 15,1-5 2-15,0 17-15 16,-1-7 9-16,1 5 2 0,-1-5-9 0,1-4-3 15,-6-1-3-15,0-4 0 16,0-6 7-16,0-9 4 16,0-5-7-16,5-20-2 15,-5 6-6-15,0-26-1 16,0 6-3-16,6-25-1 16,-1 5-1-16,2-5 0 15,-2 4 0-15,6 1 0 16,-5 5 2-16,5 5 2 15,-6 4 1-15,12 11 3 16,-6 4 6-16,11 20 2 16,1 0 4-16,-1 20 3 15,-6-5-7-15,6 24-3 16,-5-5-4-16,0 15 0 16,-6-5-2-16,1 0 0 0,-1-3-30 15,0-2-12-15,-6-5-44 16,6-5-18-16,-5-4-30 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2-16,0-10 0 15,0 24 3-15,5 45-1 16,1-15 2-16,-1-5-4 16,-6-29 1-16,1-11-3 15,5 17 2-15,6 38-2 16,-11-60 0-16,-1-4 1 0,1 20 1 16,0-10-3-16,0 19 0 15,-1-19-5-15,1 5-2 16,6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9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9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90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9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9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9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2647273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IDs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4.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6.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7.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601.xml"/><Relationship Id="rId7" Type="http://schemas.openxmlformats.org/officeDocument/2006/relationships/customXml" Target="../ink/ink581.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3.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6.xml"/><Relationship Id="rId40" Type="http://schemas.openxmlformats.org/officeDocument/2006/relationships/image" Target="../media/image323.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82.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91.xml"/><Relationship Id="rId30" Type="http://schemas.openxmlformats.org/officeDocument/2006/relationships/image" Target="../media/image317.emf"/><Relationship Id="rId35" Type="http://schemas.openxmlformats.org/officeDocument/2006/relationships/customXml" Target="../ink/ink595.xml"/><Relationship Id="rId43" Type="http://schemas.openxmlformats.org/officeDocument/2006/relationships/customXml" Target="../ink/ink599.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9.xml"/><Relationship Id="rId12" Type="http://schemas.openxmlformats.org/officeDocument/2006/relationships/image" Target="../media/image2901.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8.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02.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3" Type="http://schemas.openxmlformats.org/officeDocument/2006/relationships/customXml" Target="../ink/ink607.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20.xml"/><Relationship Id="rId21" Type="http://schemas.openxmlformats.org/officeDocument/2006/relationships/customXml" Target="../ink/ink611.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04.xml"/><Relationship Id="rId2" Type="http://schemas.openxmlformats.org/officeDocument/2006/relationships/notesSlide" Target="../notesSlides/notesSlide64.xml"/><Relationship Id="rId16" Type="http://schemas.openxmlformats.org/officeDocument/2006/relationships/image" Target="../media/image332.emf"/><Relationship Id="rId29" Type="http://schemas.openxmlformats.org/officeDocument/2006/relationships/customXml" Target="../ink/ink615.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06.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19.xml"/><Relationship Id="rId40" Type="http://schemas.openxmlformats.org/officeDocument/2006/relationships/image" Target="../media/image345.emf"/><Relationship Id="rId45" Type="http://schemas.openxmlformats.org/officeDocument/2006/relationships/customXml" Target="../ink/ink623.xml"/><Relationship Id="rId5" Type="http://schemas.openxmlformats.org/officeDocument/2006/relationships/customXml" Target="../ink/ink603.xml"/><Relationship Id="rId15" Type="http://schemas.openxmlformats.org/officeDocument/2006/relationships/customXml" Target="../ink/ink608.xml"/><Relationship Id="rId23" Type="http://schemas.openxmlformats.org/officeDocument/2006/relationships/customXml" Target="../ink/ink612.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10.xml"/><Relationship Id="rId31" Type="http://schemas.openxmlformats.org/officeDocument/2006/relationships/customXml" Target="../ink/ink616.xml"/><Relationship Id="rId44" Type="http://schemas.openxmlformats.org/officeDocument/2006/relationships/image" Target="../media/image347.emf"/><Relationship Id="rId4" Type="http://schemas.openxmlformats.org/officeDocument/2006/relationships/image" Target="../media/image41.png"/><Relationship Id="rId9" Type="http://schemas.openxmlformats.org/officeDocument/2006/relationships/customXml" Target="../ink/ink605.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14.xml"/><Relationship Id="rId30" Type="http://schemas.openxmlformats.org/officeDocument/2006/relationships/image" Target="../media/image339.emf"/><Relationship Id="rId35" Type="http://schemas.openxmlformats.org/officeDocument/2006/relationships/customXml" Target="../ink/ink618.xml"/><Relationship Id="rId43" Type="http://schemas.openxmlformats.org/officeDocument/2006/relationships/customXml" Target="../ink/ink622.xml"/><Relationship Id="rId8" Type="http://schemas.openxmlformats.org/officeDocument/2006/relationships/image" Target="../media/image222.emf"/><Relationship Id="rId3" Type="http://schemas.openxmlformats.org/officeDocument/2006/relationships/image" Target="../media/image40.png"/><Relationship Id="rId12" Type="http://schemas.openxmlformats.org/officeDocument/2006/relationships/image" Target="../media/image329.emf"/><Relationship Id="rId17" Type="http://schemas.openxmlformats.org/officeDocument/2006/relationships/customXml" Target="../ink/ink609.xml"/><Relationship Id="rId25" Type="http://schemas.openxmlformats.org/officeDocument/2006/relationships/customXml" Target="../ink/ink613.xml"/><Relationship Id="rId33" Type="http://schemas.openxmlformats.org/officeDocument/2006/relationships/customXml" Target="../ink/ink617.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62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24.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2.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625.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0.png"/><Relationship Id="rId7" Type="http://schemas.openxmlformats.org/officeDocument/2006/relationships/customXml" Target="../ink/ink62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0.png"/><Relationship Id="rId7" Type="http://schemas.openxmlformats.org/officeDocument/2006/relationships/customXml" Target="../ink/ink627.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56.emf"/><Relationship Id="rId4" Type="http://schemas.openxmlformats.org/officeDocument/2006/relationships/image" Target="../media/image41.png"/><Relationship Id="rId9" Type="http://schemas.openxmlformats.org/officeDocument/2006/relationships/customXml" Target="../ink/ink628.xml"/></Relationships>
</file>

<file path=ppt/slides/_rels/slide69.xml.rels><?xml version="1.0" encoding="UTF-8" standalone="yes"?>
<Relationships xmlns="http://schemas.openxmlformats.org/package/2006/relationships"><Relationship Id="rId13" Type="http://schemas.openxmlformats.org/officeDocument/2006/relationships/customXml" Target="../ink/ink632.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45.xml"/><Relationship Id="rId21" Type="http://schemas.openxmlformats.org/officeDocument/2006/relationships/customXml" Target="../ink/ink636.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49.xml"/><Relationship Id="rId50" Type="http://schemas.openxmlformats.org/officeDocument/2006/relationships/image" Target="../media/image380.emf"/><Relationship Id="rId7" Type="http://schemas.openxmlformats.org/officeDocument/2006/relationships/customXml" Target="../ink/ink629.xml"/><Relationship Id="rId2" Type="http://schemas.openxmlformats.org/officeDocument/2006/relationships/notesSlide" Target="../notesSlides/notesSlide69.xml"/><Relationship Id="rId16" Type="http://schemas.openxmlformats.org/officeDocument/2006/relationships/image" Target="../media/image362.emf"/><Relationship Id="rId29" Type="http://schemas.openxmlformats.org/officeDocument/2006/relationships/customXml" Target="../ink/ink640.xml"/><Relationship Id="rId11" Type="http://schemas.openxmlformats.org/officeDocument/2006/relationships/customXml" Target="../ink/ink631.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44.xml"/><Relationship Id="rId40" Type="http://schemas.openxmlformats.org/officeDocument/2006/relationships/image" Target="../media/image375.emf"/><Relationship Id="rId45" Type="http://schemas.openxmlformats.org/officeDocument/2006/relationships/customXml" Target="../ink/ink648.xml"/><Relationship Id="rId53" Type="http://schemas.openxmlformats.org/officeDocument/2006/relationships/customXml" Target="../ink/ink652.xml"/><Relationship Id="rId5" Type="http://schemas.openxmlformats.org/officeDocument/2006/relationships/image" Target="../media/image42.png"/><Relationship Id="rId10" Type="http://schemas.openxmlformats.org/officeDocument/2006/relationships/image" Target="../media/image358.emf"/><Relationship Id="rId19" Type="http://schemas.openxmlformats.org/officeDocument/2006/relationships/customXml" Target="../ink/ink635.xml"/><Relationship Id="rId31" Type="http://schemas.openxmlformats.org/officeDocument/2006/relationships/customXml" Target="../ink/ink641.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1.png"/><Relationship Id="rId9" Type="http://schemas.openxmlformats.org/officeDocument/2006/relationships/customXml" Target="../ink/ink630.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39.xml"/><Relationship Id="rId30" Type="http://schemas.openxmlformats.org/officeDocument/2006/relationships/image" Target="../media/image369.emf"/><Relationship Id="rId35" Type="http://schemas.openxmlformats.org/officeDocument/2006/relationships/customXml" Target="../ink/ink643.xml"/><Relationship Id="rId43" Type="http://schemas.openxmlformats.org/officeDocument/2006/relationships/customXml" Target="../ink/ink647.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51.xml"/><Relationship Id="rId3" Type="http://schemas.openxmlformats.org/officeDocument/2006/relationships/image" Target="../media/image40.png"/><Relationship Id="rId12" Type="http://schemas.openxmlformats.org/officeDocument/2006/relationships/image" Target="../media/image359.emf"/><Relationship Id="rId17" Type="http://schemas.openxmlformats.org/officeDocument/2006/relationships/customXml" Target="../ink/ink634.xml"/><Relationship Id="rId25" Type="http://schemas.openxmlformats.org/officeDocument/2006/relationships/customXml" Target="../ink/ink638.xml"/><Relationship Id="rId33" Type="http://schemas.openxmlformats.org/officeDocument/2006/relationships/customXml" Target="../ink/ink642.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46.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633.xml"/><Relationship Id="rId23" Type="http://schemas.openxmlformats.org/officeDocument/2006/relationships/customXml" Target="../ink/ink637.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53.xml"/></Relationships>
</file>

<file path=ppt/slides/_rels/slide71.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61.xml"/><Relationship Id="rId26" Type="http://schemas.openxmlformats.org/officeDocument/2006/relationships/customXml" Target="../ink/ink665.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69.xml"/><Relationship Id="rId42" Type="http://schemas.openxmlformats.org/officeDocument/2006/relationships/customXml" Target="../ink/ink673.xml"/><Relationship Id="rId47" Type="http://schemas.openxmlformats.org/officeDocument/2006/relationships/image" Target="../media/image409.emf"/><Relationship Id="rId50" Type="http://schemas.openxmlformats.org/officeDocument/2006/relationships/customXml" Target="../ink/ink677.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71.xml"/><Relationship Id="rId16" Type="http://schemas.openxmlformats.org/officeDocument/2006/relationships/customXml" Target="../ink/ink660.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64.xml"/><Relationship Id="rId32" Type="http://schemas.openxmlformats.org/officeDocument/2006/relationships/customXml" Target="../ink/ink668.xml"/><Relationship Id="rId37" Type="http://schemas.openxmlformats.org/officeDocument/2006/relationships/image" Target="../media/image404.emf"/><Relationship Id="rId40" Type="http://schemas.openxmlformats.org/officeDocument/2006/relationships/customXml" Target="../ink/ink672.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81.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54.xml"/><Relationship Id="rId9" Type="http://schemas.openxmlformats.org/officeDocument/2006/relationships/image" Target="../media/image388.emf"/><Relationship Id="rId14" Type="http://schemas.openxmlformats.org/officeDocument/2006/relationships/customXml" Target="../ink/ink659.xml"/><Relationship Id="rId22" Type="http://schemas.openxmlformats.org/officeDocument/2006/relationships/customXml" Target="../ink/ink663.xml"/><Relationship Id="rId27" Type="http://schemas.openxmlformats.org/officeDocument/2006/relationships/image" Target="../media/image398.emf"/><Relationship Id="rId30" Type="http://schemas.openxmlformats.org/officeDocument/2006/relationships/customXml" Target="../ink/ink667.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76.xml"/><Relationship Id="rId56" Type="http://schemas.openxmlformats.org/officeDocument/2006/relationships/customXml" Target="../ink/ink680.xml"/><Relationship Id="rId8" Type="http://schemas.openxmlformats.org/officeDocument/2006/relationships/customXml" Target="../ink/ink656.xml"/><Relationship Id="rId51" Type="http://schemas.openxmlformats.org/officeDocument/2006/relationships/image" Target="../media/image412.emf"/><Relationship Id="rId3" Type="http://schemas.openxmlformats.org/officeDocument/2006/relationships/image" Target="../media/image44.png"/><Relationship Id="rId12" Type="http://schemas.openxmlformats.org/officeDocument/2006/relationships/customXml" Target="../ink/ink658.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71.xml"/><Relationship Id="rId46" Type="http://schemas.openxmlformats.org/officeDocument/2006/relationships/customXml" Target="../ink/ink675.xml"/><Relationship Id="rId59" Type="http://schemas.openxmlformats.org/officeDocument/2006/relationships/image" Target="../media/image416.emf"/><Relationship Id="rId20" Type="http://schemas.openxmlformats.org/officeDocument/2006/relationships/customXml" Target="../ink/ink662.xml"/><Relationship Id="rId41" Type="http://schemas.openxmlformats.org/officeDocument/2006/relationships/image" Target="../media/image406.emf"/><Relationship Id="rId54" Type="http://schemas.openxmlformats.org/officeDocument/2006/relationships/customXml" Target="../ink/ink679.xml"/><Relationship Id="rId1" Type="http://schemas.openxmlformats.org/officeDocument/2006/relationships/slideLayout" Target="../slideLayouts/slideLayout2.xml"/><Relationship Id="rId6" Type="http://schemas.openxmlformats.org/officeDocument/2006/relationships/customXml" Target="../ink/ink655.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66.xml"/><Relationship Id="rId36" Type="http://schemas.openxmlformats.org/officeDocument/2006/relationships/customXml" Target="../ink/ink670.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57.xml"/><Relationship Id="rId31" Type="http://schemas.openxmlformats.org/officeDocument/2006/relationships/image" Target="../media/image400.emf"/><Relationship Id="rId44" Type="http://schemas.openxmlformats.org/officeDocument/2006/relationships/customXml" Target="../ink/ink674.xml"/><Relationship Id="rId52" Type="http://schemas.openxmlformats.org/officeDocument/2006/relationships/customXml" Target="../ink/ink678.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8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83.xml"/></Relationships>
</file>

<file path=ppt/slides/_rels/slide75.xml.rels><?xml version="1.0" encoding="UTF-8" standalone="yes"?>
<Relationships xmlns="http://schemas.openxmlformats.org/package/2006/relationships"><Relationship Id="rId8" Type="http://schemas.openxmlformats.org/officeDocument/2006/relationships/customXml" Target="../ink/ink684.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86.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85.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9.xml.rels><?xml version="1.0" encoding="UTF-8" standalone="yes"?>
<Relationships xmlns="http://schemas.openxmlformats.org/package/2006/relationships"><Relationship Id="rId13" Type="http://schemas.openxmlformats.org/officeDocument/2006/relationships/customXml" Target="../ink/ink688.xml"/><Relationship Id="rId18" Type="http://schemas.openxmlformats.org/officeDocument/2006/relationships/image" Target="../media/image3070.emf"/><Relationship Id="rId26" Type="http://schemas.openxmlformats.org/officeDocument/2006/relationships/image" Target="../media/image3420.emf"/><Relationship Id="rId3" Type="http://schemas.openxmlformats.org/officeDocument/2006/relationships/diagramData" Target="../diagrams/data12.xml"/><Relationship Id="rId21" Type="http://schemas.openxmlformats.org/officeDocument/2006/relationships/customXml" Target="../ink/ink692.xml"/><Relationship Id="rId34" Type="http://schemas.openxmlformats.org/officeDocument/2006/relationships/image" Target="../media/image3820.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90.xml"/><Relationship Id="rId25" Type="http://schemas.openxmlformats.org/officeDocument/2006/relationships/customXml" Target="../ink/ink694.xml"/><Relationship Id="rId33" Type="http://schemas.openxmlformats.org/officeDocument/2006/relationships/customXml" Target="../ink/ink698.xml"/><Relationship Id="rId2" Type="http://schemas.openxmlformats.org/officeDocument/2006/relationships/notesSlide" Target="../notesSlides/notesSlide79.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96.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customXml" Target="../ink/ink687.xml"/><Relationship Id="rId24" Type="http://schemas.openxmlformats.org/officeDocument/2006/relationships/image" Target="../media/image3320.emf"/><Relationship Id="rId32" Type="http://schemas.openxmlformats.org/officeDocument/2006/relationships/image" Target="../media/image3720.emf"/><Relationship Id="rId5" Type="http://schemas.openxmlformats.org/officeDocument/2006/relationships/diagramQuickStyle" Target="../diagrams/quickStyle12.xml"/><Relationship Id="rId15" Type="http://schemas.openxmlformats.org/officeDocument/2006/relationships/customXml" Target="../ink/ink689.xml"/><Relationship Id="rId23" Type="http://schemas.openxmlformats.org/officeDocument/2006/relationships/customXml" Target="../ink/ink693.xml"/><Relationship Id="rId28" Type="http://schemas.openxmlformats.org/officeDocument/2006/relationships/image" Target="../media/image3520.emf"/><Relationship Id="rId10" Type="http://schemas.openxmlformats.org/officeDocument/2006/relationships/image" Target="../media/image49.png"/><Relationship Id="rId19" Type="http://schemas.openxmlformats.org/officeDocument/2006/relationships/customXml" Target="../ink/ink691.xml"/><Relationship Id="rId31" Type="http://schemas.openxmlformats.org/officeDocument/2006/relationships/customXml" Target="../ink/ink697.xml"/><Relationship Id="rId4" Type="http://schemas.openxmlformats.org/officeDocument/2006/relationships/diagramLayout" Target="../diagrams/layout12.xml"/><Relationship Id="rId9" Type="http://schemas.openxmlformats.org/officeDocument/2006/relationships/image" Target="../media/image48.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5.xml"/><Relationship Id="rId30" Type="http://schemas.openxmlformats.org/officeDocument/2006/relationships/image" Target="../media/image3620.emf"/><Relationship Id="rId8"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customXml" Target="../ink/ink700.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13.xml"/><Relationship Id="rId21" Type="http://schemas.openxmlformats.org/officeDocument/2006/relationships/customXml" Target="../ink/ink704.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17.xml"/><Relationship Id="rId50" Type="http://schemas.openxmlformats.org/officeDocument/2006/relationships/image" Target="../media/image482.emf"/><Relationship Id="rId7" Type="http://schemas.microsoft.com/office/2007/relationships/diagramDrawing" Target="../diagrams/drawing13.xml"/><Relationship Id="rId2" Type="http://schemas.openxmlformats.org/officeDocument/2006/relationships/notesSlide" Target="../notesSlides/notesSlide80.xml"/><Relationship Id="rId16" Type="http://schemas.openxmlformats.org/officeDocument/2006/relationships/image" Target="../media/image2911.emf"/><Relationship Id="rId29" Type="http://schemas.openxmlformats.org/officeDocument/2006/relationships/customXml" Target="../ink/ink708.xml"/><Relationship Id="rId11" Type="http://schemas.openxmlformats.org/officeDocument/2006/relationships/customXml" Target="../ink/ink699.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12.xml"/><Relationship Id="rId40" Type="http://schemas.openxmlformats.org/officeDocument/2006/relationships/image" Target="../media/image4120.emf"/><Relationship Id="rId45" Type="http://schemas.openxmlformats.org/officeDocument/2006/relationships/customXml" Target="../ink/ink716.xml"/><Relationship Id="rId53" Type="http://schemas.openxmlformats.org/officeDocument/2006/relationships/customXml" Target="../ink/ink720.xml"/><Relationship Id="rId5" Type="http://schemas.openxmlformats.org/officeDocument/2006/relationships/diagramQuickStyle" Target="../diagrams/quickStyle13.xml"/><Relationship Id="rId10" Type="http://schemas.openxmlformats.org/officeDocument/2006/relationships/image" Target="../media/image49.png"/><Relationship Id="rId19" Type="http://schemas.openxmlformats.org/officeDocument/2006/relationships/customXml" Target="../ink/ink703.xml"/><Relationship Id="rId31" Type="http://schemas.openxmlformats.org/officeDocument/2006/relationships/customXml" Target="../ink/ink709.xml"/><Relationship Id="rId44" Type="http://schemas.openxmlformats.org/officeDocument/2006/relationships/image" Target="../media/image432.emf"/><Relationship Id="rId52" Type="http://schemas.openxmlformats.org/officeDocument/2006/relationships/image" Target="../media/image492.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07.xml"/><Relationship Id="rId30" Type="http://schemas.openxmlformats.org/officeDocument/2006/relationships/image" Target="../media/image3620.emf"/><Relationship Id="rId35" Type="http://schemas.openxmlformats.org/officeDocument/2006/relationships/customXml" Target="../ink/ink711.xml"/><Relationship Id="rId43" Type="http://schemas.openxmlformats.org/officeDocument/2006/relationships/customXml" Target="../ink/ink715.xml"/><Relationship Id="rId48" Type="http://schemas.openxmlformats.org/officeDocument/2006/relationships/image" Target="../media/image472.emf"/><Relationship Id="rId8" Type="http://schemas.openxmlformats.org/officeDocument/2006/relationships/image" Target="../media/image47.png"/><Relationship Id="rId51" Type="http://schemas.openxmlformats.org/officeDocument/2006/relationships/customXml" Target="../ink/ink719.xml"/><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02.xml"/><Relationship Id="rId25" Type="http://schemas.openxmlformats.org/officeDocument/2006/relationships/customXml" Target="../ink/ink706.xml"/><Relationship Id="rId33" Type="http://schemas.openxmlformats.org/officeDocument/2006/relationships/customXml" Target="../ink/ink710.xml"/><Relationship Id="rId38" Type="http://schemas.openxmlformats.org/officeDocument/2006/relationships/image" Target="../media/image4020.emf"/><Relationship Id="rId46" Type="http://schemas.openxmlformats.org/officeDocument/2006/relationships/image" Target="../media/image462.emf"/><Relationship Id="rId20" Type="http://schemas.openxmlformats.org/officeDocument/2006/relationships/image" Target="../media/image3120.emf"/><Relationship Id="rId41" Type="http://schemas.openxmlformats.org/officeDocument/2006/relationships/customXml" Target="../ink/ink714.xml"/><Relationship Id="rId54" Type="http://schemas.openxmlformats.org/officeDocument/2006/relationships/image" Target="../media/image502.emf"/><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01.xml"/><Relationship Id="rId23" Type="http://schemas.openxmlformats.org/officeDocument/2006/relationships/customXml" Target="../ink/ink705.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18.xml"/></Relationships>
</file>

<file path=ppt/slides/_rels/slide81.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726.xml"/><Relationship Id="rId42" Type="http://schemas.openxmlformats.org/officeDocument/2006/relationships/image" Target="../media/image422.emf"/><Relationship Id="rId47" Type="http://schemas.openxmlformats.org/officeDocument/2006/relationships/customXml" Target="../ink/ink739.xml"/><Relationship Id="rId63" Type="http://schemas.openxmlformats.org/officeDocument/2006/relationships/customXml" Target="../ink/ink747.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721.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34.xml"/><Relationship Id="rId40" Type="http://schemas.openxmlformats.org/officeDocument/2006/relationships/image" Target="../media/image4120.emf"/><Relationship Id="rId45" Type="http://schemas.openxmlformats.org/officeDocument/2006/relationships/customXml" Target="../ink/ink738.xml"/><Relationship Id="rId53" Type="http://schemas.openxmlformats.org/officeDocument/2006/relationships/customXml" Target="../ink/ink742.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55.xml"/><Relationship Id="rId5" Type="http://schemas.openxmlformats.org/officeDocument/2006/relationships/diagramQuickStyle" Target="../diagrams/quickStyle14.xml"/><Relationship Id="rId61" Type="http://schemas.openxmlformats.org/officeDocument/2006/relationships/customXml" Target="../ink/ink746.xml"/><Relationship Id="rId19" Type="http://schemas.openxmlformats.org/officeDocument/2006/relationships/customXml" Target="../ink/ink725.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29.xml"/><Relationship Id="rId30" Type="http://schemas.openxmlformats.org/officeDocument/2006/relationships/image" Target="../media/image3620.emf"/><Relationship Id="rId35" Type="http://schemas.openxmlformats.org/officeDocument/2006/relationships/customXml" Target="../ink/ink733.xml"/><Relationship Id="rId43" Type="http://schemas.openxmlformats.org/officeDocument/2006/relationships/customXml" Target="../ink/ink737.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50.xml"/><Relationship Id="rId77" Type="http://schemas.openxmlformats.org/officeDocument/2006/relationships/customXml" Target="../ink/ink754.xml"/><Relationship Id="rId8" Type="http://schemas.openxmlformats.org/officeDocument/2006/relationships/image" Target="../media/image47.png"/><Relationship Id="rId51" Type="http://schemas.openxmlformats.org/officeDocument/2006/relationships/customXml" Target="../ink/ink741.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customXml" Target="../ink/ink724.xml"/><Relationship Id="rId25" Type="http://schemas.openxmlformats.org/officeDocument/2006/relationships/customXml" Target="../ink/ink728.xml"/><Relationship Id="rId33" Type="http://schemas.openxmlformats.org/officeDocument/2006/relationships/customXml" Target="../ink/ink732.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45.xml"/><Relationship Id="rId67" Type="http://schemas.openxmlformats.org/officeDocument/2006/relationships/customXml" Target="../ink/ink749.xml"/><Relationship Id="rId20" Type="http://schemas.openxmlformats.org/officeDocument/2006/relationships/image" Target="../media/image3120.emf"/><Relationship Id="rId41" Type="http://schemas.openxmlformats.org/officeDocument/2006/relationships/customXml" Target="../ink/ink736.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53.xml"/><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723.xml"/><Relationship Id="rId23" Type="http://schemas.openxmlformats.org/officeDocument/2006/relationships/customXml" Target="../ink/ink727.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40.xml"/><Relationship Id="rId57" Type="http://schemas.openxmlformats.org/officeDocument/2006/relationships/customXml" Target="../ink/ink744.xml"/><Relationship Id="rId10" Type="http://schemas.openxmlformats.org/officeDocument/2006/relationships/image" Target="../media/image49.png"/><Relationship Id="rId31" Type="http://schemas.openxmlformats.org/officeDocument/2006/relationships/customXml" Target="../ink/ink731.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48.xml"/><Relationship Id="rId73" Type="http://schemas.openxmlformats.org/officeDocument/2006/relationships/customXml" Target="../ink/ink752.xml"/><Relationship Id="rId78" Type="http://schemas.openxmlformats.org/officeDocument/2006/relationships/image" Target="../media/image621.emf"/><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722.xml"/><Relationship Id="rId18" Type="http://schemas.openxmlformats.org/officeDocument/2006/relationships/image" Target="../media/image3070.emf"/><Relationship Id="rId39" Type="http://schemas.openxmlformats.org/officeDocument/2006/relationships/customXml" Target="../ink/ink735.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43.xml"/><Relationship Id="rId76" Type="http://schemas.openxmlformats.org/officeDocument/2006/relationships/image" Target="../media/image611.emf"/><Relationship Id="rId7" Type="http://schemas.microsoft.com/office/2007/relationships/diagramDrawing" Target="../diagrams/drawing14.xml"/><Relationship Id="rId71" Type="http://schemas.openxmlformats.org/officeDocument/2006/relationships/customXml" Target="../ink/ink751.xml"/><Relationship Id="rId2" Type="http://schemas.openxmlformats.org/officeDocument/2006/relationships/notesSlide" Target="../notesSlides/notesSlide81.xml"/><Relationship Id="rId29" Type="http://schemas.openxmlformats.org/officeDocument/2006/relationships/customXml" Target="../ink/ink730.xml"/></Relationships>
</file>

<file path=ppt/slides/_rels/slide82.xml.rels><?xml version="1.0" encoding="UTF-8" standalone="yes"?>
<Relationships xmlns="http://schemas.openxmlformats.org/package/2006/relationships"><Relationship Id="rId13" Type="http://schemas.openxmlformats.org/officeDocument/2006/relationships/customXml" Target="../ink/ink757.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770.xml"/><Relationship Id="rId21" Type="http://schemas.openxmlformats.org/officeDocument/2006/relationships/customXml" Target="../ink/ink761.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5.xml"/><Relationship Id="rId2" Type="http://schemas.openxmlformats.org/officeDocument/2006/relationships/notesSlide" Target="../notesSlides/notesSlide82.xml"/><Relationship Id="rId16" Type="http://schemas.openxmlformats.org/officeDocument/2006/relationships/image" Target="../media/image2370.emf"/><Relationship Id="rId29" Type="http://schemas.openxmlformats.org/officeDocument/2006/relationships/customXml" Target="../ink/ink765.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customXml" Target="../ink/ink75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769.xml"/><Relationship Id="rId40" Type="http://schemas.openxmlformats.org/officeDocument/2006/relationships/image" Target="../media/image2510.emf"/><Relationship Id="rId45" Type="http://schemas.openxmlformats.org/officeDocument/2006/relationships/customXml" Target="../ink/ink773.xml"/><Relationship Id="rId5" Type="http://schemas.openxmlformats.org/officeDocument/2006/relationships/diagramQuickStyle" Target="../diagrams/quickStyle15.xml"/><Relationship Id="rId15" Type="http://schemas.openxmlformats.org/officeDocument/2006/relationships/customXml" Target="../ink/ink758.xml"/><Relationship Id="rId23" Type="http://schemas.openxmlformats.org/officeDocument/2006/relationships/customXml" Target="../ink/ink762.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760.xml"/><Relationship Id="rId31" Type="http://schemas.openxmlformats.org/officeDocument/2006/relationships/customXml" Target="../ink/ink766.xml"/><Relationship Id="rId44" Type="http://schemas.openxmlformats.org/officeDocument/2006/relationships/image" Target="../media/image2530.emf"/><Relationship Id="rId4" Type="http://schemas.openxmlformats.org/officeDocument/2006/relationships/diagramLayout" Target="../diagrams/layout15.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764.xml"/><Relationship Id="rId30" Type="http://schemas.openxmlformats.org/officeDocument/2006/relationships/image" Target="../media/image2450.emf"/><Relationship Id="rId35" Type="http://schemas.openxmlformats.org/officeDocument/2006/relationships/customXml" Target="../ink/ink768.xml"/><Relationship Id="rId43" Type="http://schemas.openxmlformats.org/officeDocument/2006/relationships/customXml" Target="../ink/ink772.xml"/><Relationship Id="rId8" Type="http://schemas.openxmlformats.org/officeDocument/2006/relationships/image" Target="../media/image47.png"/><Relationship Id="rId3" Type="http://schemas.openxmlformats.org/officeDocument/2006/relationships/diagramData" Target="../diagrams/data15.xml"/><Relationship Id="rId12" Type="http://schemas.openxmlformats.org/officeDocument/2006/relationships/image" Target="../media/image2350.emf"/><Relationship Id="rId17" Type="http://schemas.openxmlformats.org/officeDocument/2006/relationships/customXml" Target="../ink/ink759.xml"/><Relationship Id="rId25" Type="http://schemas.openxmlformats.org/officeDocument/2006/relationships/customXml" Target="../ink/ink763.xml"/><Relationship Id="rId33" Type="http://schemas.openxmlformats.org/officeDocument/2006/relationships/customXml" Target="../ink/ink767.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771.xml"/></Relationships>
</file>

<file path=ppt/slides/_rels/slide83.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779.xml"/><Relationship Id="rId42" Type="http://schemas.openxmlformats.org/officeDocument/2006/relationships/image" Target="../media/image2520.emf"/><Relationship Id="rId47" Type="http://schemas.openxmlformats.org/officeDocument/2006/relationships/customXml" Target="../ink/ink792.xml"/><Relationship Id="rId63" Type="http://schemas.openxmlformats.org/officeDocument/2006/relationships/customXml" Target="../ink/ink800.xml"/><Relationship Id="rId68" Type="http://schemas.openxmlformats.org/officeDocument/2006/relationships/image" Target="../media/image2660.emf"/><Relationship Id="rId2" Type="http://schemas.openxmlformats.org/officeDocument/2006/relationships/notesSlide" Target="../notesSlides/notesSlide83.xml"/><Relationship Id="rId16" Type="http://schemas.openxmlformats.org/officeDocument/2006/relationships/image" Target="../media/image2370.emf"/><Relationship Id="rId29" Type="http://schemas.openxmlformats.org/officeDocument/2006/relationships/customXml" Target="../ink/ink783.xml"/><Relationship Id="rId11" Type="http://schemas.openxmlformats.org/officeDocument/2006/relationships/customXml" Target="../ink/ink774.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787.xml"/><Relationship Id="rId40" Type="http://schemas.openxmlformats.org/officeDocument/2006/relationships/image" Target="../media/image2510.emf"/><Relationship Id="rId45" Type="http://schemas.openxmlformats.org/officeDocument/2006/relationships/customXml" Target="../ink/ink791.xml"/><Relationship Id="rId53" Type="http://schemas.openxmlformats.org/officeDocument/2006/relationships/customXml" Target="../ink/ink795.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6.xml"/><Relationship Id="rId61" Type="http://schemas.openxmlformats.org/officeDocument/2006/relationships/customXml" Target="../ink/ink799.xml"/><Relationship Id="rId19" Type="http://schemas.openxmlformats.org/officeDocument/2006/relationships/customXml" Target="../ink/ink778.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782.xml"/><Relationship Id="rId30" Type="http://schemas.openxmlformats.org/officeDocument/2006/relationships/image" Target="../media/image2450.emf"/><Relationship Id="rId35" Type="http://schemas.openxmlformats.org/officeDocument/2006/relationships/customXml" Target="../ink/ink786.xml"/><Relationship Id="rId43" Type="http://schemas.openxmlformats.org/officeDocument/2006/relationships/customXml" Target="../ink/ink790.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803.xml"/><Relationship Id="rId8" Type="http://schemas.openxmlformats.org/officeDocument/2006/relationships/image" Target="../media/image47.png"/><Relationship Id="rId51" Type="http://schemas.openxmlformats.org/officeDocument/2006/relationships/customXml" Target="../ink/ink794.xml"/><Relationship Id="rId72" Type="http://schemas.openxmlformats.org/officeDocument/2006/relationships/image" Target="../media/image2680.emf"/><Relationship Id="rId3" Type="http://schemas.openxmlformats.org/officeDocument/2006/relationships/diagramData" Target="../diagrams/data16.xml"/><Relationship Id="rId12" Type="http://schemas.openxmlformats.org/officeDocument/2006/relationships/image" Target="../media/image2350.emf"/><Relationship Id="rId17" Type="http://schemas.openxmlformats.org/officeDocument/2006/relationships/customXml" Target="../ink/ink777.xml"/><Relationship Id="rId25" Type="http://schemas.openxmlformats.org/officeDocument/2006/relationships/customXml" Target="../ink/ink781.xml"/><Relationship Id="rId33" Type="http://schemas.openxmlformats.org/officeDocument/2006/relationships/customXml" Target="../ink/ink785.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98.xml"/><Relationship Id="rId67" Type="http://schemas.openxmlformats.org/officeDocument/2006/relationships/customXml" Target="../ink/ink802.xml"/><Relationship Id="rId20" Type="http://schemas.openxmlformats.org/officeDocument/2006/relationships/image" Target="../media/image2390.emf"/><Relationship Id="rId41" Type="http://schemas.openxmlformats.org/officeDocument/2006/relationships/customXml" Target="../ink/ink789.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customXml" Target="../ink/ink776.xml"/><Relationship Id="rId23" Type="http://schemas.openxmlformats.org/officeDocument/2006/relationships/customXml" Target="../ink/ink780.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93.xml"/><Relationship Id="rId57" Type="http://schemas.openxmlformats.org/officeDocument/2006/relationships/customXml" Target="../ink/ink797.xml"/><Relationship Id="rId10" Type="http://schemas.openxmlformats.org/officeDocument/2006/relationships/image" Target="../media/image49.png"/><Relationship Id="rId31" Type="http://schemas.openxmlformats.org/officeDocument/2006/relationships/customXml" Target="../ink/ink784.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801.xml"/><Relationship Id="rId73" Type="http://schemas.openxmlformats.org/officeDocument/2006/relationships/customXml" Target="../ink/ink805.xml"/><Relationship Id="rId4" Type="http://schemas.openxmlformats.org/officeDocument/2006/relationships/diagramLayout" Target="../diagrams/layout16.xml"/><Relationship Id="rId9" Type="http://schemas.openxmlformats.org/officeDocument/2006/relationships/image" Target="../media/image48.png"/><Relationship Id="rId13" Type="http://schemas.openxmlformats.org/officeDocument/2006/relationships/customXml" Target="../ink/ink775.xml"/><Relationship Id="rId18" Type="http://schemas.openxmlformats.org/officeDocument/2006/relationships/image" Target="../media/image2380.emf"/><Relationship Id="rId39" Type="http://schemas.openxmlformats.org/officeDocument/2006/relationships/customXml" Target="../ink/ink788.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96.xml"/><Relationship Id="rId7" Type="http://schemas.microsoft.com/office/2007/relationships/diagramDrawing" Target="../diagrams/drawing16.xml"/><Relationship Id="rId71" Type="http://schemas.openxmlformats.org/officeDocument/2006/relationships/customXml" Target="../ink/ink804.xml"/></Relationships>
</file>

<file path=ppt/slides/_rels/slide84.xml.rels><?xml version="1.0" encoding="UTF-8" standalone="yes"?>
<Relationships xmlns="http://schemas.openxmlformats.org/package/2006/relationships"><Relationship Id="rId117" Type="http://schemas.openxmlformats.org/officeDocument/2006/relationships/customXml" Target="../ink/ink859.xml"/><Relationship Id="rId21" Type="http://schemas.openxmlformats.org/officeDocument/2006/relationships/customXml" Target="../ink/ink811.xml"/><Relationship Id="rId42" Type="http://schemas.openxmlformats.org/officeDocument/2006/relationships/image" Target="../media/image2520.emf"/><Relationship Id="rId63" Type="http://schemas.openxmlformats.org/officeDocument/2006/relationships/customXml" Target="../ink/ink832.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854.xml"/><Relationship Id="rId11" Type="http://schemas.openxmlformats.org/officeDocument/2006/relationships/customXml" Target="../ink/ink806.xml"/><Relationship Id="rId32" Type="http://schemas.openxmlformats.org/officeDocument/2006/relationships/image" Target="../media/image2460.emf"/><Relationship Id="rId37" Type="http://schemas.openxmlformats.org/officeDocument/2006/relationships/customXml" Target="../ink/ink819.xml"/><Relationship Id="rId53" Type="http://schemas.openxmlformats.org/officeDocument/2006/relationships/customXml" Target="../ink/ink827.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840.xml"/><Relationship Id="rId102" Type="http://schemas.openxmlformats.org/officeDocument/2006/relationships/image" Target="../media/image2840.emf"/><Relationship Id="rId123" Type="http://schemas.openxmlformats.org/officeDocument/2006/relationships/customXml" Target="../ink/ink862.xml"/><Relationship Id="rId128" Type="http://schemas.openxmlformats.org/officeDocument/2006/relationships/image" Target="../media/image2970.emf"/><Relationship Id="rId5" Type="http://schemas.openxmlformats.org/officeDocument/2006/relationships/diagramQuickStyle" Target="../diagrams/quickStyle17.xml"/><Relationship Id="rId90" Type="http://schemas.openxmlformats.org/officeDocument/2006/relationships/image" Target="../media/image2780.emf"/><Relationship Id="rId95" Type="http://schemas.openxmlformats.org/officeDocument/2006/relationships/customXml" Target="../ink/ink848.xml"/><Relationship Id="rId22" Type="http://schemas.openxmlformats.org/officeDocument/2006/relationships/image" Target="../media/image2411.emf"/><Relationship Id="rId27" Type="http://schemas.openxmlformats.org/officeDocument/2006/relationships/customXml" Target="../ink/ink814.xml"/><Relationship Id="rId43" Type="http://schemas.openxmlformats.org/officeDocument/2006/relationships/customXml" Target="../ink/ink822.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835.xml"/><Relationship Id="rId113" Type="http://schemas.openxmlformats.org/officeDocument/2006/relationships/customXml" Target="../ink/ink857.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870.xml"/><Relationship Id="rId80" Type="http://schemas.openxmlformats.org/officeDocument/2006/relationships/image" Target="../media/image2730.emf"/><Relationship Id="rId85" Type="http://schemas.openxmlformats.org/officeDocument/2006/relationships/customXml" Target="../ink/ink843.xml"/><Relationship Id="rId12" Type="http://schemas.openxmlformats.org/officeDocument/2006/relationships/image" Target="../media/image2350.emf"/><Relationship Id="rId17" Type="http://schemas.openxmlformats.org/officeDocument/2006/relationships/customXml" Target="../ink/ink809.xml"/><Relationship Id="rId33" Type="http://schemas.openxmlformats.org/officeDocument/2006/relationships/customXml" Target="../ink/ink817.xml"/><Relationship Id="rId38" Type="http://schemas.openxmlformats.org/officeDocument/2006/relationships/image" Target="../media/image2490.emf"/><Relationship Id="rId59" Type="http://schemas.openxmlformats.org/officeDocument/2006/relationships/customXml" Target="../ink/ink830.xml"/><Relationship Id="rId103" Type="http://schemas.openxmlformats.org/officeDocument/2006/relationships/customXml" Target="../ink/ink852.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865.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838.xml"/><Relationship Id="rId91" Type="http://schemas.openxmlformats.org/officeDocument/2006/relationships/customXml" Target="../ink/ink846.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7.xml"/><Relationship Id="rId23" Type="http://schemas.openxmlformats.org/officeDocument/2006/relationships/customXml" Target="../ink/ink812.xml"/><Relationship Id="rId28" Type="http://schemas.openxmlformats.org/officeDocument/2006/relationships/image" Target="../media/image2440.emf"/><Relationship Id="rId49" Type="http://schemas.openxmlformats.org/officeDocument/2006/relationships/customXml" Target="../ink/ink825.xml"/><Relationship Id="rId114" Type="http://schemas.openxmlformats.org/officeDocument/2006/relationships/image" Target="../media/image2900.emf"/><Relationship Id="rId119" Type="http://schemas.openxmlformats.org/officeDocument/2006/relationships/customXml" Target="../ink/ink860.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833.xml"/><Relationship Id="rId81" Type="http://schemas.openxmlformats.org/officeDocument/2006/relationships/customXml" Target="../ink/ink841.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868.xml"/><Relationship Id="rId13" Type="http://schemas.openxmlformats.org/officeDocument/2006/relationships/customXml" Target="../ink/ink807.xml"/><Relationship Id="rId18" Type="http://schemas.openxmlformats.org/officeDocument/2006/relationships/image" Target="../media/image2380.emf"/><Relationship Id="rId39" Type="http://schemas.openxmlformats.org/officeDocument/2006/relationships/customXml" Target="../ink/ink820.xml"/><Relationship Id="rId109" Type="http://schemas.openxmlformats.org/officeDocument/2006/relationships/customXml" Target="../ink/ink855.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828.xml"/><Relationship Id="rId76" Type="http://schemas.openxmlformats.org/officeDocument/2006/relationships/image" Target="../media/image2710.emf"/><Relationship Id="rId97" Type="http://schemas.openxmlformats.org/officeDocument/2006/relationships/customXml" Target="../ink/ink849.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863.xml"/><Relationship Id="rId7" Type="http://schemas.microsoft.com/office/2007/relationships/diagramDrawing" Target="../diagrams/drawing17.xml"/><Relationship Id="rId71" Type="http://schemas.openxmlformats.org/officeDocument/2006/relationships/customXml" Target="../ink/ink836.xml"/><Relationship Id="rId92" Type="http://schemas.openxmlformats.org/officeDocument/2006/relationships/image" Target="../media/image2790.emf"/><Relationship Id="rId2" Type="http://schemas.openxmlformats.org/officeDocument/2006/relationships/notesSlide" Target="../notesSlides/notesSlide84.xml"/><Relationship Id="rId29" Type="http://schemas.openxmlformats.org/officeDocument/2006/relationships/customXml" Target="../ink/ink815.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823.xml"/><Relationship Id="rId66" Type="http://schemas.openxmlformats.org/officeDocument/2006/relationships/image" Target="../media/image2650.emf"/><Relationship Id="rId87" Type="http://schemas.openxmlformats.org/officeDocument/2006/relationships/customXml" Target="../ink/ink844.xml"/><Relationship Id="rId110" Type="http://schemas.openxmlformats.org/officeDocument/2006/relationships/image" Target="../media/image2880.emf"/><Relationship Id="rId115" Type="http://schemas.openxmlformats.org/officeDocument/2006/relationships/customXml" Target="../ink/ink858.xml"/><Relationship Id="rId131" Type="http://schemas.openxmlformats.org/officeDocument/2006/relationships/customXml" Target="../ink/ink866.xml"/><Relationship Id="rId136" Type="http://schemas.openxmlformats.org/officeDocument/2006/relationships/image" Target="../media/image3010.emf"/><Relationship Id="rId61" Type="http://schemas.openxmlformats.org/officeDocument/2006/relationships/customXml" Target="../ink/ink831.xml"/><Relationship Id="rId82" Type="http://schemas.openxmlformats.org/officeDocument/2006/relationships/image" Target="../media/image2740.emf"/><Relationship Id="rId19" Type="http://schemas.openxmlformats.org/officeDocument/2006/relationships/customXml" Target="../ink/ink810.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818.xml"/><Relationship Id="rId56" Type="http://schemas.openxmlformats.org/officeDocument/2006/relationships/image" Target="../media/image2590.emf"/><Relationship Id="rId77" Type="http://schemas.openxmlformats.org/officeDocument/2006/relationships/customXml" Target="../ink/ink839.xml"/><Relationship Id="rId100" Type="http://schemas.openxmlformats.org/officeDocument/2006/relationships/image" Target="../media/image2830.emf"/><Relationship Id="rId105" Type="http://schemas.openxmlformats.org/officeDocument/2006/relationships/customXml" Target="../ink/ink853.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826.xml"/><Relationship Id="rId72" Type="http://schemas.openxmlformats.org/officeDocument/2006/relationships/image" Target="../media/image2680.emf"/><Relationship Id="rId93" Type="http://schemas.openxmlformats.org/officeDocument/2006/relationships/customXml" Target="../ink/ink847.xml"/><Relationship Id="rId98" Type="http://schemas.openxmlformats.org/officeDocument/2006/relationships/image" Target="../media/image2820.emf"/><Relationship Id="rId121" Type="http://schemas.openxmlformats.org/officeDocument/2006/relationships/customXml" Target="../ink/ink861.xml"/><Relationship Id="rId3" Type="http://schemas.openxmlformats.org/officeDocument/2006/relationships/diagramData" Target="../diagrams/data17.xml"/><Relationship Id="rId25" Type="http://schemas.openxmlformats.org/officeDocument/2006/relationships/customXml" Target="../ink/ink813.xml"/><Relationship Id="rId46" Type="http://schemas.openxmlformats.org/officeDocument/2006/relationships/image" Target="../media/image2540.emf"/><Relationship Id="rId67" Type="http://schemas.openxmlformats.org/officeDocument/2006/relationships/customXml" Target="../ink/ink834.xml"/><Relationship Id="rId116" Type="http://schemas.openxmlformats.org/officeDocument/2006/relationships/image" Target="../media/image2912.emf"/><Relationship Id="rId137" Type="http://schemas.openxmlformats.org/officeDocument/2006/relationships/customXml" Target="../ink/ink869.xml"/><Relationship Id="rId20" Type="http://schemas.openxmlformats.org/officeDocument/2006/relationships/image" Target="../media/image2390.emf"/><Relationship Id="rId41" Type="http://schemas.openxmlformats.org/officeDocument/2006/relationships/customXml" Target="../ink/ink821.xml"/><Relationship Id="rId62" Type="http://schemas.openxmlformats.org/officeDocument/2006/relationships/image" Target="../media/image2630.emf"/><Relationship Id="rId83" Type="http://schemas.openxmlformats.org/officeDocument/2006/relationships/customXml" Target="../ink/ink842.xml"/><Relationship Id="rId88" Type="http://schemas.openxmlformats.org/officeDocument/2006/relationships/image" Target="../media/image2770.emf"/><Relationship Id="rId111" Type="http://schemas.openxmlformats.org/officeDocument/2006/relationships/customXml" Target="../ink/ink856.xml"/><Relationship Id="rId132" Type="http://schemas.openxmlformats.org/officeDocument/2006/relationships/image" Target="../media/image2990.emf"/><Relationship Id="rId15" Type="http://schemas.openxmlformats.org/officeDocument/2006/relationships/customXml" Target="../ink/ink808.xml"/><Relationship Id="rId36" Type="http://schemas.openxmlformats.org/officeDocument/2006/relationships/image" Target="../media/image2480.emf"/><Relationship Id="rId57" Type="http://schemas.openxmlformats.org/officeDocument/2006/relationships/customXml" Target="../ink/ink829.xml"/><Relationship Id="rId106" Type="http://schemas.openxmlformats.org/officeDocument/2006/relationships/image" Target="../media/image2860.emf"/><Relationship Id="rId127" Type="http://schemas.openxmlformats.org/officeDocument/2006/relationships/customXml" Target="../ink/ink864.xml"/><Relationship Id="rId10" Type="http://schemas.openxmlformats.org/officeDocument/2006/relationships/image" Target="../media/image49.png"/><Relationship Id="rId31" Type="http://schemas.openxmlformats.org/officeDocument/2006/relationships/customXml" Target="../ink/ink816.xml"/><Relationship Id="rId52" Type="http://schemas.openxmlformats.org/officeDocument/2006/relationships/image" Target="../media/image2570.emf"/><Relationship Id="rId73" Type="http://schemas.openxmlformats.org/officeDocument/2006/relationships/customXml" Target="../ink/ink837.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850.xml"/><Relationship Id="rId101" Type="http://schemas.openxmlformats.org/officeDocument/2006/relationships/customXml" Target="../ink/ink851.xml"/><Relationship Id="rId122" Type="http://schemas.openxmlformats.org/officeDocument/2006/relationships/image" Target="../media/image2940.emf"/><Relationship Id="rId4" Type="http://schemas.openxmlformats.org/officeDocument/2006/relationships/diagramLayout" Target="../diagrams/layout17.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824.xml"/><Relationship Id="rId68" Type="http://schemas.openxmlformats.org/officeDocument/2006/relationships/image" Target="../media/image2660.emf"/><Relationship Id="rId89" Type="http://schemas.openxmlformats.org/officeDocument/2006/relationships/customXml" Target="../ink/ink845.xml"/><Relationship Id="rId112" Type="http://schemas.openxmlformats.org/officeDocument/2006/relationships/image" Target="../media/image2890.emf"/><Relationship Id="rId133" Type="http://schemas.openxmlformats.org/officeDocument/2006/relationships/customXml" Target="../ink/ink8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78.xml"/><Relationship Id="rId26" Type="http://schemas.openxmlformats.org/officeDocument/2006/relationships/customXml" Target="../ink/ink882.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75.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6.xml"/><Relationship Id="rId16" Type="http://schemas.openxmlformats.org/officeDocument/2006/relationships/customXml" Target="../ink/ink877.xml"/><Relationship Id="rId20" Type="http://schemas.openxmlformats.org/officeDocument/2006/relationships/customXml" Target="../ink/ink879.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72.xml"/><Relationship Id="rId11" Type="http://schemas.openxmlformats.org/officeDocument/2006/relationships/image" Target="../media/image1340.emf"/><Relationship Id="rId24" Type="http://schemas.openxmlformats.org/officeDocument/2006/relationships/customXml" Target="../ink/ink881.xml"/><Relationship Id="rId32" Type="http://schemas.openxmlformats.org/officeDocument/2006/relationships/customXml" Target="../ink/ink885.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83.xml"/><Relationship Id="rId10" Type="http://schemas.openxmlformats.org/officeDocument/2006/relationships/customXml" Target="../ink/ink874.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71.xml"/><Relationship Id="rId9" Type="http://schemas.openxmlformats.org/officeDocument/2006/relationships/image" Target="../media/image1330.emf"/><Relationship Id="rId14" Type="http://schemas.openxmlformats.org/officeDocument/2006/relationships/customXml" Target="../ink/ink876.xml"/><Relationship Id="rId22" Type="http://schemas.openxmlformats.org/officeDocument/2006/relationships/customXml" Target="../ink/ink880.xml"/><Relationship Id="rId27" Type="http://schemas.openxmlformats.org/officeDocument/2006/relationships/image" Target="../media/image1420.emf"/><Relationship Id="rId30" Type="http://schemas.openxmlformats.org/officeDocument/2006/relationships/customXml" Target="../ink/ink884.xml"/><Relationship Id="rId8" Type="http://schemas.openxmlformats.org/officeDocument/2006/relationships/customXml" Target="../ink/ink873.xml"/></Relationships>
</file>

<file path=ppt/slides/_rels/slide87.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93.xml"/><Relationship Id="rId26" Type="http://schemas.openxmlformats.org/officeDocument/2006/relationships/customXml" Target="../ink/ink897.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901.xml"/><Relationship Id="rId42" Type="http://schemas.openxmlformats.org/officeDocument/2006/relationships/customXml" Target="../ink/ink905.xml"/><Relationship Id="rId7" Type="http://schemas.openxmlformats.org/officeDocument/2006/relationships/image" Target="../media/image3290.emf"/><Relationship Id="rId2" Type="http://schemas.openxmlformats.org/officeDocument/2006/relationships/notesSlide" Target="../notesSlides/notesSlide87.xml"/><Relationship Id="rId16" Type="http://schemas.openxmlformats.org/officeDocument/2006/relationships/customXml" Target="../ink/ink892.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87.xml"/><Relationship Id="rId11" Type="http://schemas.openxmlformats.org/officeDocument/2006/relationships/image" Target="../media/image3321.emf"/><Relationship Id="rId24" Type="http://schemas.openxmlformats.org/officeDocument/2006/relationships/customXml" Target="../ink/ink896.xml"/><Relationship Id="rId32" Type="http://schemas.openxmlformats.org/officeDocument/2006/relationships/customXml" Target="../ink/ink900.xml"/><Relationship Id="rId37" Type="http://schemas.openxmlformats.org/officeDocument/2006/relationships/image" Target="../media/image3560.emf"/><Relationship Id="rId40" Type="http://schemas.openxmlformats.org/officeDocument/2006/relationships/customXml" Target="../ink/ink904.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98.xml"/><Relationship Id="rId36" Type="http://schemas.openxmlformats.org/officeDocument/2006/relationships/customXml" Target="../ink/ink902.xml"/><Relationship Id="rId10" Type="http://schemas.openxmlformats.org/officeDocument/2006/relationships/customXml" Target="../ink/ink889.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906.xml"/><Relationship Id="rId4" Type="http://schemas.openxmlformats.org/officeDocument/2006/relationships/customXml" Target="../ink/ink886.xml"/><Relationship Id="rId9" Type="http://schemas.openxmlformats.org/officeDocument/2006/relationships/image" Target="../media/image3300.emf"/><Relationship Id="rId14" Type="http://schemas.openxmlformats.org/officeDocument/2006/relationships/customXml" Target="../ink/ink891.xml"/><Relationship Id="rId22" Type="http://schemas.openxmlformats.org/officeDocument/2006/relationships/customXml" Target="../ink/ink895.xml"/><Relationship Id="rId27" Type="http://schemas.openxmlformats.org/officeDocument/2006/relationships/image" Target="../media/image3430.emf"/><Relationship Id="rId30" Type="http://schemas.openxmlformats.org/officeDocument/2006/relationships/customXml" Target="../ink/ink899.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88.xml"/><Relationship Id="rId3" Type="http://schemas.openxmlformats.org/officeDocument/2006/relationships/image" Target="../media/image51.png"/><Relationship Id="rId12" Type="http://schemas.openxmlformats.org/officeDocument/2006/relationships/customXml" Target="../ink/ink890.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903.xml"/><Relationship Id="rId20" Type="http://schemas.openxmlformats.org/officeDocument/2006/relationships/customXml" Target="../ink/ink894.xml"/><Relationship Id="rId41" Type="http://schemas.openxmlformats.org/officeDocument/2006/relationships/image" Target="../media/image3580.emf"/></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xmlns=""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xmlns=""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xmlns=""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xmlns=""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xmlns=""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xmlns=""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xmlns=""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xmlns=""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xmlns=""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xmlns=""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xmlns=""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xmlns=""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xmlns=""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xmlns=""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xmlns=""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xmlns=""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xmlns=""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xmlns=""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xmlns=""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xmlns=""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xmlns=""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xmlns=""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xmlns=""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xmlns=""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xmlns=""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xmlns=""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xmlns=""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xmlns=""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xmlns=""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xmlns=""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xmlns=""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xmlns=""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xmlns=""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xmlns=""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xmlns=""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xmlns=""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xmlns=""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xmlns=""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xmlns=""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xmlns=""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xmlns=""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xmlns=""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xmlns=""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xmlns=""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xmlns=""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p:spTree>
    <p:extLst>
      <p:ext uri="{BB962C8B-B14F-4D97-AF65-F5344CB8AC3E}">
        <p14:creationId xmlns:p14="http://schemas.microsoft.com/office/powerpoint/2010/main" val="32370716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34225900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smtClean="0">
                <a:solidFill>
                  <a:srgbClr val="013947"/>
                </a:solidFill>
              </a:rPr>
              <a:t>Tests create their own data using helpers;</a:t>
            </a:r>
            <a:br>
              <a:rPr lang="en-US" sz="3600" dirty="0" smtClean="0">
                <a:solidFill>
                  <a:srgbClr val="013947"/>
                </a:solidFill>
              </a:rPr>
            </a:br>
            <a:r>
              <a:rPr lang="en-US" sz="3600" dirty="0" smtClean="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a:t>
            </a:r>
            <a:r>
              <a:rPr lang="en-US" sz="4000" dirty="0" smtClean="0"/>
              <a:t>helpers; remember </a:t>
            </a:r>
            <a:r>
              <a:rPr lang="en-US" sz="4000" smtClean="0"/>
              <a:t>Chekhov's Gun!</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40782</TotalTime>
  <Words>6666</Words>
  <Application>Microsoft Office PowerPoint</Application>
  <PresentationFormat>Widescreen</PresentationFormat>
  <Paragraphs>656</Paragraphs>
  <Slides>99</Slides>
  <Notes>99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951</cp:revision>
  <dcterms:created xsi:type="dcterms:W3CDTF">2013-12-09T01:29:59Z</dcterms:created>
  <dcterms:modified xsi:type="dcterms:W3CDTF">2018-04-24T16:11:15Z</dcterms:modified>
</cp:coreProperties>
</file>